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 Slab"/>
      <p:regular r:id="rId23"/>
      <p:bold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Roboto Condensed"/>
      <p:regular r:id="rId29"/>
      <p:bold r:id="rId30"/>
      <p:italic r:id="rId31"/>
      <p:boldItalic r:id="rId32"/>
    </p:embeddedFont>
    <p:embeddedFont>
      <p:font typeface="Gill Sans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bold.fntdata"/><Relationship Id="rId23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Condense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Condensed-italic.fntdata"/><Relationship Id="rId30" Type="http://schemas.openxmlformats.org/officeDocument/2006/relationships/font" Target="fonts/RobotoCondensed-bold.fntdata"/><Relationship Id="rId11" Type="http://schemas.openxmlformats.org/officeDocument/2006/relationships/slide" Target="slides/slide6.xml"/><Relationship Id="rId33" Type="http://schemas.openxmlformats.org/officeDocument/2006/relationships/font" Target="fonts/GillSans-regular.fntdata"/><Relationship Id="rId10" Type="http://schemas.openxmlformats.org/officeDocument/2006/relationships/slide" Target="slides/slide5.xml"/><Relationship Id="rId32" Type="http://schemas.openxmlformats.org/officeDocument/2006/relationships/font" Target="fonts/RobotoCondense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Gill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npr.org/2022/01/13/1072529477/more-than-1-million-fewer-students-are-in-college-the-lowest-enrollment-numbers-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npr.org/2022/01/13/1072529477/more-than-1-million-fewer-students-are-in-college-the-lowest-enrollment-numbers-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npr.org/2022/01/13/1072529477/more-than-1-million-fewer-students-are-in-college-the-lowest-enrollment-numbers-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npr.org/2022/01/13/1072529477/more-than-1-million-fewer-students-are-in-college-the-lowest-enrollment-numbers-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npr.org/2022/01/13/1072529477/more-than-1-million-fewer-students-are-in-college-the-lowest-enrollment-numbers-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hyperlink" Target="https://students.austincc.edu/help/accmail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austincc.edu/students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acconline.austincc.edu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https://austincc.okta.com/" TargetMode="External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npr.org/2022/01/13/1072529477/more-than-1-million-fewer-students-are-in-college-the-lowest-enrollment-numbers-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/>
              <a:t>Important ACC Websites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 and Ms. Taylor from BHS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Graduation Overview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1">
            <a:hlinkClick r:id="rId3"/>
          </p:cNvPr>
          <p:cNvSpPr txBox="1"/>
          <p:nvPr/>
        </p:nvSpPr>
        <p:spPr>
          <a:xfrm>
            <a:off x="524325" y="1645175"/>
            <a:ext cx="82530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629775" y="1091075"/>
            <a:ext cx="815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“Review My Academic Progress”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645175"/>
            <a:ext cx="8860123" cy="349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/>
          <p:nvPr/>
        </p:nvSpPr>
        <p:spPr>
          <a:xfrm>
            <a:off x="775100" y="3528675"/>
            <a:ext cx="675900" cy="1351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Graduation Overview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2">
            <a:hlinkClick r:id="rId3"/>
          </p:cNvPr>
          <p:cNvSpPr txBox="1"/>
          <p:nvPr/>
        </p:nvSpPr>
        <p:spPr>
          <a:xfrm>
            <a:off x="524325" y="1645175"/>
            <a:ext cx="82530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629775" y="1091075"/>
            <a:ext cx="8150700" cy="50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Review My Academic Progress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GPA- not shown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 Arrow- degree and major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Ex. Associate of Arts General Studies Liberal Arts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Purple Arrow- Credits completed (dark green) </a:t>
            </a:r>
            <a:endParaRPr b="0" i="0" sz="20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ex. 26 (this is a Junior)</a:t>
            </a:r>
            <a:endParaRPr b="0" i="0" sz="20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Blue Arrow- current credits being taken (light green) </a:t>
            </a:r>
            <a:endParaRPr b="0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ex. 9 (3 classes)</a:t>
            </a:r>
            <a:endParaRPr b="0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Orange Arrow- credits needed for Associate degree. You must have 60 to get your Associate degree, 15 left</a:t>
            </a:r>
            <a:endParaRPr b="0" i="0" sz="20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5" name="Google Shape;195;p23">
            <a:hlinkClick r:id="rId3"/>
          </p:cNvPr>
          <p:cNvSpPr txBox="1"/>
          <p:nvPr/>
        </p:nvSpPr>
        <p:spPr>
          <a:xfrm>
            <a:off x="524325" y="1645175"/>
            <a:ext cx="82530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629775" y="1091075"/>
            <a:ext cx="815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9681"/>
            <a:ext cx="8860123" cy="498381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/>
          <p:nvPr/>
        </p:nvSpPr>
        <p:spPr>
          <a:xfrm>
            <a:off x="4814025" y="1748275"/>
            <a:ext cx="461700" cy="956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6314275" y="1748275"/>
            <a:ext cx="395700" cy="9561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3"/>
          <p:cNvSpPr/>
          <p:nvPr/>
        </p:nvSpPr>
        <p:spPr>
          <a:xfrm>
            <a:off x="8094675" y="1748275"/>
            <a:ext cx="379200" cy="8901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3693050" y="561300"/>
            <a:ext cx="1022100" cy="445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Graduation Overview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>
            <a:hlinkClick r:id="rId3"/>
          </p:cNvPr>
          <p:cNvSpPr txBox="1"/>
          <p:nvPr/>
        </p:nvSpPr>
        <p:spPr>
          <a:xfrm>
            <a:off x="524325" y="1645175"/>
            <a:ext cx="82530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 txBox="1"/>
          <p:nvPr/>
        </p:nvSpPr>
        <p:spPr>
          <a:xfrm>
            <a:off x="629775" y="1091075"/>
            <a:ext cx="8150700" cy="5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Scroll down and you will see the requirements to graduate and how many you have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 Arrow- completed ex. Speech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shown- planned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Blue Arrow- not started ex. Life and Physical Sciences</a:t>
            </a:r>
            <a:endParaRPr b="0" i="0" sz="2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all sections are complete, you have completed your degree.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7" name="Google Shape;217;p25">
            <a:hlinkClick r:id="rId3"/>
          </p:cNvPr>
          <p:cNvSpPr txBox="1"/>
          <p:nvPr/>
        </p:nvSpPr>
        <p:spPr>
          <a:xfrm>
            <a:off x="524325" y="1645175"/>
            <a:ext cx="82530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629775" y="1091075"/>
            <a:ext cx="815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39799"/>
            <a:ext cx="8860123" cy="485130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5"/>
          <p:cNvSpPr/>
          <p:nvPr/>
        </p:nvSpPr>
        <p:spPr>
          <a:xfrm>
            <a:off x="3132550" y="1104425"/>
            <a:ext cx="1269300" cy="527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4138150" y="2556050"/>
            <a:ext cx="1731000" cy="428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Email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6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 txBox="1"/>
          <p:nvPr/>
        </p:nvSpPr>
        <p:spPr>
          <a:xfrm>
            <a:off x="1051975" y="854200"/>
            <a:ext cx="7540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https://students.austincc.edu/help/accmail/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-2634975" y="-308500"/>
            <a:ext cx="873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627175" y="1423600"/>
            <a:ext cx="7844100" cy="3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 Email is where you will: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 emails from professors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 emails about ACC events and information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 emails from other ACC employees ie SAS (student accessibility services)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9" name="Google Shape;239;p27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Email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27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7"/>
          <p:cNvSpPr txBox="1"/>
          <p:nvPr/>
        </p:nvSpPr>
        <p:spPr>
          <a:xfrm>
            <a:off x="-2634975" y="-308500"/>
            <a:ext cx="873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627175" y="965875"/>
            <a:ext cx="7844100" cy="3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students add this to their Gmail account.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emailing a professor, you must always use your ACC account. Professors will not open an email from your BISD account.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emailing your professor, remember always to be polite and professional. We will cover this at a later date.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9" name="Google Shape;249;p28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992775" y="1846700"/>
            <a:ext cx="7424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is your ACC degree?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825050"/>
            <a:ext cx="3720900" cy="2357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5000"/>
              <a:t>Upcoming </a:t>
            </a:r>
            <a:endParaRPr sz="5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5000"/>
              <a:t>Events</a:t>
            </a:r>
            <a:endParaRPr sz="5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3528200" y="388700"/>
            <a:ext cx="55227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b="1" sz="96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783F0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3506"/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360000"/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Important ACC Websites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890500" y="965875"/>
            <a:ext cx="75174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an ACC student, there are a few websites that you need to be familiar with and will utilize on a regular basis over the next few years.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are: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 Blackboard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 Self-Service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ACCmail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cover all of these in this Powerpoint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155032" l="6638" r="-16177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Important ACC Websites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890500" y="965875"/>
            <a:ext cx="75174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these websites can be accessed here: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https://www.austincc.edu/students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4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675" y="1937025"/>
            <a:ext cx="8614800" cy="30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Blackboard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890500" y="965875"/>
            <a:ext cx="751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https://acconline.austincc.edu/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4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3700" y="1603225"/>
            <a:ext cx="6994550" cy="35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Blackboard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890500" y="965875"/>
            <a:ext cx="7517400" cy="24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 Blackboard is where: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Professors post current grades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Professors post class announcements and upcoming assignments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you can turn in assignments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Self-Service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1051975" y="854200"/>
            <a:ext cx="7540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https://austincc.okta.com/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725" y="1423600"/>
            <a:ext cx="8280302" cy="36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Self-Service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890500" y="965875"/>
            <a:ext cx="7517400" cy="4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 Self-Service is where you can: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your progress on obtaining your Associate degree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your most recent ACC GPA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your current schedule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and withdraw from classes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of these can be found in Graduation Overview. Steps and explanations on the following slides.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Graduation Overview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0">
            <a:hlinkClick r:id="rId3"/>
          </p:cNvPr>
          <p:cNvSpPr txBox="1"/>
          <p:nvPr/>
        </p:nvSpPr>
        <p:spPr>
          <a:xfrm>
            <a:off x="524325" y="1645175"/>
            <a:ext cx="82530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629775" y="1091075"/>
            <a:ext cx="815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access  and read “Graduation Overview”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725" y="1803650"/>
            <a:ext cx="8506200" cy="327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1681825" y="3494950"/>
            <a:ext cx="412200" cy="686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